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3" r:id="rId5"/>
    <p:sldId id="264" r:id="rId6"/>
    <p:sldId id="260" r:id="rId7"/>
    <p:sldId id="266" r:id="rId8"/>
    <p:sldId id="267" r:id="rId9"/>
    <p:sldId id="268" r:id="rId10"/>
    <p:sldId id="262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83" autoAdjust="0"/>
    <p:restoredTop sz="94660"/>
  </p:normalViewPr>
  <p:slideViewPr>
    <p:cSldViewPr snapToGrid="0">
      <p:cViewPr varScale="1">
        <p:scale>
          <a:sx n="86" d="100"/>
          <a:sy n="86" d="100"/>
        </p:scale>
        <p:origin x="57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/>
              <a:t>Título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s-CO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19752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62475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12017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C7DC55F-43BB-FB49-985D-1CA2736A2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23304A2-70B6-DF4D-80BD-AD524CAF4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85EBE7F-1BF7-4741-937F-BD93F139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49804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27169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64312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37207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3116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45008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1786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7690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5943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9EB6C-330A-4556-AC8C-E5A501B46336}" type="datetimeFigureOut">
              <a:rPr lang="es-CO" smtClean="0"/>
              <a:t>25/07/2022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55957-1418-453C-A644-6E131A65201F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EBCE69C-0E9C-5945-8C5B-51CD63616BC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77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brand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jetbrains.com/company/brand/logos/" TargetMode="External"/><Relationship Id="rId5" Type="http://schemas.openxmlformats.org/officeDocument/2006/relationships/hyperlink" Target="https://conda.io/en/latest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0" cy="6858000"/>
          </a:xfrm>
          <a:prstGeom prst="rect">
            <a:avLst/>
          </a:prstGeom>
        </p:spPr>
      </p:pic>
      <p:sp>
        <p:nvSpPr>
          <p:cNvPr id="12" name="Google Shape;42;p1"/>
          <p:cNvSpPr txBox="1">
            <a:spLocks noGrp="1"/>
          </p:cNvSpPr>
          <p:nvPr/>
        </p:nvSpPr>
        <p:spPr>
          <a:xfrm>
            <a:off x="1409036" y="2627790"/>
            <a:ext cx="9373925" cy="1826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36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chemeClr val="lt1"/>
              </a:buClr>
              <a:buSzPts val="5400"/>
            </a:pPr>
            <a:r>
              <a:rPr lang="es-CO" dirty="0">
                <a:solidFill>
                  <a:schemeClr val="bg1"/>
                </a:solidFill>
              </a:rPr>
              <a:t>Introducción a Python con énfasis en el manejo de datos y el uso de Inteligencia artificial</a:t>
            </a:r>
          </a:p>
        </p:txBody>
      </p:sp>
    </p:spTree>
    <p:extLst>
      <p:ext uri="{BB962C8B-B14F-4D97-AF65-F5344CB8AC3E}">
        <p14:creationId xmlns:p14="http://schemas.microsoft.com/office/powerpoint/2010/main" val="2970024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911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Google Shape;42;p1"/>
          <p:cNvSpPr txBox="1">
            <a:spLocks noGrp="1"/>
          </p:cNvSpPr>
          <p:nvPr/>
        </p:nvSpPr>
        <p:spPr>
          <a:xfrm>
            <a:off x="1409037" y="2887368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36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s-CO" sz="5400" dirty="0">
                <a:solidFill>
                  <a:schemeClr val="lt1"/>
                </a:solidFill>
              </a:rPr>
              <a:t>¿Qué es Python?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2982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Google Shape;54;p3"/>
          <p:cNvSpPr txBox="1">
            <a:spLocks noGrp="1"/>
          </p:cNvSpPr>
          <p:nvPr/>
        </p:nvSpPr>
        <p:spPr>
          <a:xfrm>
            <a:off x="1524000" y="1695635"/>
            <a:ext cx="9144000" cy="3986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just"/>
            <a:r>
              <a:rPr lang="es-CO" dirty="0"/>
              <a:t>	</a:t>
            </a:r>
            <a:r>
              <a:rPr lang="es-CO" b="1" dirty="0"/>
              <a:t>Interpretado: </a:t>
            </a:r>
            <a:r>
              <a:rPr lang="es-CO" dirty="0"/>
              <a:t>Python es procesado al momento de la ejecución por el interpretador. No se necesita de un proceso previo de compilación para la posterior ejecución del programa.</a:t>
            </a:r>
          </a:p>
          <a:p>
            <a:pPr algn="just"/>
            <a:endParaRPr lang="es-CO" dirty="0"/>
          </a:p>
          <a:p>
            <a:pPr algn="just"/>
            <a:r>
              <a:rPr lang="es-CO" dirty="0"/>
              <a:t>	</a:t>
            </a:r>
            <a:r>
              <a:rPr lang="es-CO" b="1" dirty="0"/>
              <a:t>Interactivo:</a:t>
            </a:r>
            <a:r>
              <a:rPr lang="es-CO" dirty="0"/>
              <a:t> Podemos interactuar con el intérprete directamente para escribir los programas.</a:t>
            </a:r>
          </a:p>
          <a:p>
            <a:pPr algn="just"/>
            <a:endParaRPr lang="es-CO" dirty="0"/>
          </a:p>
          <a:p>
            <a:pPr algn="just"/>
            <a:r>
              <a:rPr lang="es-CO" dirty="0"/>
              <a:t>	</a:t>
            </a:r>
            <a:r>
              <a:rPr lang="es-CO" b="1" dirty="0"/>
              <a:t>Orientado a objetos: </a:t>
            </a:r>
            <a:r>
              <a:rPr lang="es-CO" dirty="0"/>
              <a:t>Python es un lenguaje orientado a objetos, una técnica de programación que encapsula el código dentro de objetos.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5933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Google Shape;42;p1"/>
          <p:cNvSpPr txBox="1">
            <a:spLocks noGrp="1"/>
          </p:cNvSpPr>
          <p:nvPr/>
        </p:nvSpPr>
        <p:spPr>
          <a:xfrm>
            <a:off x="1409037" y="2896245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36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s-CO" sz="5400" dirty="0">
                <a:solidFill>
                  <a:schemeClr val="lt1"/>
                </a:solidFill>
              </a:rPr>
              <a:t>¿Como Usar Python?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8023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vo:Visual Studio Code 1.35 icon.svg">
            <a:extLst>
              <a:ext uri="{FF2B5EF4-FFF2-40B4-BE49-F238E27FC236}">
                <a16:creationId xmlns:a16="http://schemas.microsoft.com/office/drawing/2014/main" id="{A8589FEA-869D-4D0F-8F34-2A5F7CD99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316" y="1099516"/>
            <a:ext cx="2329484" cy="232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89C072A4-96BA-47AD-89CD-7821D5803998}"/>
              </a:ext>
            </a:extLst>
          </p:cNvPr>
          <p:cNvSpPr/>
          <p:nvPr/>
        </p:nvSpPr>
        <p:spPr>
          <a:xfrm>
            <a:off x="1931620" y="3653816"/>
            <a:ext cx="218318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050" dirty="0">
                <a:solidFill>
                  <a:srgbClr val="3366BB"/>
                </a:solidFill>
                <a:latin typeface="-apple-system"/>
                <a:hlinkClick r:id="rId3"/>
              </a:rPr>
              <a:t>https://code.visualstudio.com/brand</a:t>
            </a:r>
            <a:endParaRPr lang="es-CO" sz="1050" dirty="0"/>
          </a:p>
        </p:txBody>
      </p:sp>
      <p:pic>
        <p:nvPicPr>
          <p:cNvPr id="1028" name="Picture 4" descr="File:Conda logo.svg - Wikimedia Commons">
            <a:extLst>
              <a:ext uri="{FF2B5EF4-FFF2-40B4-BE49-F238E27FC236}">
                <a16:creationId xmlns:a16="http://schemas.microsoft.com/office/drawing/2014/main" id="{1BBF75AA-3D29-42A7-AA67-DFFD2FCB9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079" y="4636020"/>
            <a:ext cx="5577840" cy="1156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0F4FE104-FA3F-4C37-902D-CD1E8B7DDCBE}"/>
              </a:ext>
            </a:extLst>
          </p:cNvPr>
          <p:cNvSpPr/>
          <p:nvPr/>
        </p:nvSpPr>
        <p:spPr>
          <a:xfrm>
            <a:off x="5296742" y="5914382"/>
            <a:ext cx="15985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000" u="sng" dirty="0">
                <a:solidFill>
                  <a:srgbClr val="3366BB"/>
                </a:solidFill>
                <a:latin typeface="Arial" panose="020B0604020202020204" pitchFamily="34" charset="0"/>
                <a:hlinkClick r:id="rId5"/>
              </a:rPr>
              <a:t>https://conda.io/en/latest/</a:t>
            </a:r>
            <a:endParaRPr lang="es-CO" sz="1000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52CFCA0-8D1B-451B-8D82-0F89298D3652}"/>
              </a:ext>
            </a:extLst>
          </p:cNvPr>
          <p:cNvSpPr/>
          <p:nvPr/>
        </p:nvSpPr>
        <p:spPr>
          <a:xfrm>
            <a:off x="8078014" y="3653816"/>
            <a:ext cx="292900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000" dirty="0">
                <a:solidFill>
                  <a:srgbClr val="0645AD"/>
                </a:solidFill>
                <a:latin typeface="Arial" panose="020B0604020202020204" pitchFamily="34" charset="0"/>
                <a:hlinkClick r:id="rId6"/>
              </a:rPr>
              <a:t>https://www.jetbrains.com/company/brand/logos/</a:t>
            </a:r>
            <a:endParaRPr lang="es-CO" sz="1000" dirty="0"/>
          </a:p>
        </p:txBody>
      </p:sp>
      <p:pic>
        <p:nvPicPr>
          <p:cNvPr id="1030" name="Picture 6" descr="PyCharm Icon.svg">
            <a:extLst>
              <a:ext uri="{FF2B5EF4-FFF2-40B4-BE49-F238E27FC236}">
                <a16:creationId xmlns:a16="http://schemas.microsoft.com/office/drawing/2014/main" id="{02F15994-D48D-46BF-9DDA-8A773C8F5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9512" y="1065014"/>
            <a:ext cx="2406012" cy="240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9388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63" y="0"/>
            <a:ext cx="12192000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Google Shape;53;p3"/>
          <p:cNvSpPr txBox="1">
            <a:spLocks noGrp="1"/>
          </p:cNvSpPr>
          <p:nvPr/>
        </p:nvSpPr>
        <p:spPr>
          <a:xfrm>
            <a:off x="1524000" y="1579359"/>
            <a:ext cx="9144000" cy="952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s-CO" dirty="0">
                <a:solidFill>
                  <a:schemeClr val="bg1"/>
                </a:solidFill>
              </a:rPr>
              <a:t>Jupyter Notebook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" name="Google Shape;54;p3"/>
          <p:cNvSpPr txBox="1">
            <a:spLocks noGrp="1"/>
          </p:cNvSpPr>
          <p:nvPr/>
        </p:nvSpPr>
        <p:spPr>
          <a:xfrm>
            <a:off x="1422646" y="3151573"/>
            <a:ext cx="7312981" cy="3187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r>
              <a:rPr lang="es-MX" sz="1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Es un producto de </a:t>
            </a:r>
            <a:r>
              <a:rPr lang="es-MX" sz="1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Proyecto Jupyter </a:t>
            </a:r>
            <a:r>
              <a:rPr lang="es-MX" sz="1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una empresa creada para el desarrollo de código abierto. Creado por </a:t>
            </a:r>
            <a:r>
              <a:rPr lang="es-MX" sz="1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Fernando Pérez </a:t>
            </a:r>
            <a:r>
              <a:rPr lang="es-MX" sz="1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(Físico y desarrollador de software de la ciudad de Medellín) </a:t>
            </a: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endParaRPr lang="es-MX" sz="1800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r>
              <a:rPr lang="es-MX" sz="1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Jupyter Notebook es un entorno informático interactivo basado en la web para crear documentos de Jupyter notebook que sigue un esquema versionado y que contiene una lista ordenada de celdas de entrada/salida que pueden contener código, texto, gráficos y texto enriquecidos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052" name="Picture 4" descr="Jupyter logo.svg">
            <a:extLst>
              <a:ext uri="{FF2B5EF4-FFF2-40B4-BE49-F238E27FC236}">
                <a16:creationId xmlns:a16="http://schemas.microsoft.com/office/drawing/2014/main" id="{4DC1D75C-06EA-4505-82C5-783FA4D9B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9904" y="3062415"/>
            <a:ext cx="2476376" cy="286962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30844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Google Shape;42;p1"/>
          <p:cNvSpPr txBox="1">
            <a:spLocks noGrp="1"/>
          </p:cNvSpPr>
          <p:nvPr/>
        </p:nvSpPr>
        <p:spPr>
          <a:xfrm>
            <a:off x="1409037" y="2585527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36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s-CO" sz="5400" dirty="0">
                <a:solidFill>
                  <a:schemeClr val="lt1"/>
                </a:solidFill>
              </a:rPr>
              <a:t>Tipos De Datos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5FEE07D-889F-4B7C-9B40-D771A9EF00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3209" y="3997338"/>
            <a:ext cx="4965579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altLang="es-CO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Int, float</a:t>
            </a:r>
            <a:r>
              <a:rPr lang="es-MX" altLang="es-CO" sz="2400" b="1" dirty="0">
                <a:solidFill>
                  <a:schemeClr val="bg1"/>
                </a:solidFill>
              </a:rPr>
              <a:t>, str, bool, list, dict, tuple</a:t>
            </a:r>
            <a:endParaRPr kumimoji="0" lang="es-CO" altLang="es-CO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65597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Google Shape;42;p1"/>
          <p:cNvSpPr txBox="1">
            <a:spLocks noGrp="1"/>
          </p:cNvSpPr>
          <p:nvPr/>
        </p:nvSpPr>
        <p:spPr>
          <a:xfrm>
            <a:off x="1409037" y="2068496"/>
            <a:ext cx="9373925" cy="222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36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s-CO" sz="5400" dirty="0">
                <a:solidFill>
                  <a:schemeClr val="lt1"/>
                </a:solidFill>
              </a:rPr>
              <a:t>Manejo de Listas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s-CO" sz="5400" dirty="0">
                <a:solidFill>
                  <a:schemeClr val="lt1"/>
                </a:solidFill>
              </a:rPr>
              <a:t>y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s-CO" sz="5400" dirty="0">
                <a:solidFill>
                  <a:schemeClr val="lt1"/>
                </a:solidFill>
              </a:rPr>
              <a:t>Diccionarios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4333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Google Shape;54;p3"/>
          <p:cNvSpPr txBox="1">
            <a:spLocks noGrp="1"/>
          </p:cNvSpPr>
          <p:nvPr/>
        </p:nvSpPr>
        <p:spPr>
          <a:xfrm>
            <a:off x="1393794" y="1422647"/>
            <a:ext cx="9404412" cy="401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just"/>
            <a:r>
              <a:rPr lang="es-MX" dirty="0"/>
              <a:t>Los </a:t>
            </a:r>
            <a:r>
              <a:rPr lang="es-MX" b="1" dirty="0"/>
              <a:t>diccionarios</a:t>
            </a:r>
            <a:r>
              <a:rPr lang="es-MX" dirty="0"/>
              <a:t> son estructuras que contienen una colección de elementos de la forma clave: valor separados por comas y encerrados entre llaves. Las claves deben ser objetos inmutables y los valores pueden ser de cualquier tipo. </a:t>
            </a:r>
            <a:r>
              <a:rPr lang="es-MX" b="1" dirty="0"/>
              <a:t>Necesariamente las claves deben ser únicas en cada diccionario</a:t>
            </a:r>
            <a:r>
              <a:rPr lang="es-MX" dirty="0"/>
              <a:t>, no así los valores.</a:t>
            </a:r>
            <a:endParaRPr lang="es-CO" dirty="0"/>
          </a:p>
          <a:p>
            <a:pPr algn="just"/>
            <a:endParaRPr lang="es-CO" dirty="0"/>
          </a:p>
          <a:p>
            <a:pPr algn="just"/>
            <a:r>
              <a:rPr lang="es-CO" dirty="0"/>
              <a:t>En Python existen muchos métodos que permiten modificar o extraer información de las listas y diccionarios, estos métodos pueden ayudarnos de enorme manera a manipular información de una forma rápida.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00129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7595</TotalTime>
  <Words>245</Words>
  <Application>Microsoft Office PowerPoint</Application>
  <PresentationFormat>Panorámica</PresentationFormat>
  <Paragraphs>23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-apple-system</vt:lpstr>
      <vt:lpstr>Arial</vt:lpstr>
      <vt:lpstr>Arial Narrow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Nicolás Arteaga Hernández</dc:creator>
  <cp:lastModifiedBy>manuel botero</cp:lastModifiedBy>
  <cp:revision>25</cp:revision>
  <dcterms:created xsi:type="dcterms:W3CDTF">2022-02-01T21:22:47Z</dcterms:created>
  <dcterms:modified xsi:type="dcterms:W3CDTF">2022-07-25T21:29:49Z</dcterms:modified>
</cp:coreProperties>
</file>

<file path=docProps/thumbnail.jpeg>
</file>